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0" r:id="rId4"/>
    <p:sldId id="259" r:id="rId5"/>
    <p:sldId id="258" r:id="rId6"/>
    <p:sldId id="257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7304-AD2B-49C5-89D7-B006EB7F6A9F}" type="datetimeFigureOut">
              <a:rPr lang="pt-BR" smtClean="0"/>
              <a:t>12/06/2025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491F0-A94A-4589-A8B9-EB8298ED21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2804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7304-AD2B-49C5-89D7-B006EB7F6A9F}" type="datetimeFigureOut">
              <a:rPr lang="pt-BR" smtClean="0"/>
              <a:t>12/06/2025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491F0-A94A-4589-A8B9-EB8298ED21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0955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7304-AD2B-49C5-89D7-B006EB7F6A9F}" type="datetimeFigureOut">
              <a:rPr lang="pt-BR" smtClean="0"/>
              <a:t>12/06/2025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491F0-A94A-4589-A8B9-EB8298ED21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3873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7304-AD2B-49C5-89D7-B006EB7F6A9F}" type="datetimeFigureOut">
              <a:rPr lang="pt-BR" smtClean="0"/>
              <a:t>12/06/2025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491F0-A94A-4589-A8B9-EB8298ED21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9168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7304-AD2B-49C5-89D7-B006EB7F6A9F}" type="datetimeFigureOut">
              <a:rPr lang="pt-BR" smtClean="0"/>
              <a:t>12/06/2025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491F0-A94A-4589-A8B9-EB8298ED21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8925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7304-AD2B-49C5-89D7-B006EB7F6A9F}" type="datetimeFigureOut">
              <a:rPr lang="pt-BR" smtClean="0"/>
              <a:t>12/06/2025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491F0-A94A-4589-A8B9-EB8298ED21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5780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7304-AD2B-49C5-89D7-B006EB7F6A9F}" type="datetimeFigureOut">
              <a:rPr lang="pt-BR" smtClean="0"/>
              <a:t>12/06/2025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491F0-A94A-4589-A8B9-EB8298ED21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8337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7304-AD2B-49C5-89D7-B006EB7F6A9F}" type="datetimeFigureOut">
              <a:rPr lang="pt-BR" smtClean="0"/>
              <a:t>12/06/2025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491F0-A94A-4589-A8B9-EB8298ED21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6290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7304-AD2B-49C5-89D7-B006EB7F6A9F}" type="datetimeFigureOut">
              <a:rPr lang="pt-BR" smtClean="0"/>
              <a:t>12/06/2025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491F0-A94A-4589-A8B9-EB8298ED21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1349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7304-AD2B-49C5-89D7-B006EB7F6A9F}" type="datetimeFigureOut">
              <a:rPr lang="pt-BR" smtClean="0"/>
              <a:t>12/06/2025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491F0-A94A-4589-A8B9-EB8298ED21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9752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87304-AD2B-49C5-89D7-B006EB7F6A9F}" type="datetimeFigureOut">
              <a:rPr lang="pt-BR" smtClean="0"/>
              <a:t>12/06/2025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491F0-A94A-4589-A8B9-EB8298ED21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5752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887304-AD2B-49C5-89D7-B006EB7F6A9F}" type="datetimeFigureOut">
              <a:rPr lang="pt-BR" smtClean="0"/>
              <a:t>12/06/2025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2491F0-A94A-4589-A8B9-EB8298ED210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1806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u="sng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9113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4221441"/>
            <a:ext cx="6096000" cy="2646878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pt-BR" sz="2000" b="0" i="0" u="none" strike="noStrike" baseline="0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pt-BR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Erik </a:t>
            </a:r>
            <a:r>
              <a:rPr lang="pt-BR" b="1" dirty="0" err="1">
                <a:solidFill>
                  <a:srgbClr val="000000"/>
                </a:solidFill>
                <a:latin typeface="Arial" panose="020B0604020202020204" pitchFamily="34" charset="0"/>
              </a:rPr>
              <a:t>Eiji</a:t>
            </a:r>
            <a:r>
              <a:rPr lang="pt-BR" b="1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pt-BR" b="1" dirty="0" err="1">
                <a:solidFill>
                  <a:srgbClr val="000000"/>
                </a:solidFill>
                <a:latin typeface="Arial" panose="020B0604020202020204" pitchFamily="34" charset="0"/>
              </a:rPr>
              <a:t>Matsuzaki</a:t>
            </a:r>
            <a:r>
              <a:rPr lang="pt-BR" b="1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endParaRPr lang="pt-B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pt-BR" b="1" dirty="0">
                <a:solidFill>
                  <a:srgbClr val="000000"/>
                </a:solidFill>
                <a:latin typeface="Arial" panose="020B0604020202020204" pitchFamily="34" charset="0"/>
              </a:rPr>
              <a:t>João Victor Gouveia </a:t>
            </a:r>
            <a:r>
              <a:rPr lang="pt-BR" b="1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Santinello</a:t>
            </a:r>
            <a:endParaRPr lang="pt-BR" b="1" dirty="0" smtClean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pt-BR" b="1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Davy</a:t>
            </a:r>
            <a:r>
              <a:rPr lang="pt-BR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dos Santos Pereira da Silva </a:t>
            </a:r>
            <a:endParaRPr lang="pt-B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pt-BR" b="1" dirty="0">
                <a:solidFill>
                  <a:srgbClr val="000000"/>
                </a:solidFill>
                <a:latin typeface="Arial" panose="020B0604020202020204" pitchFamily="34" charset="0"/>
              </a:rPr>
              <a:t>Isaac de meu Souza </a:t>
            </a:r>
            <a:endParaRPr lang="pt-B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pt-BR" b="1" dirty="0" err="1">
                <a:solidFill>
                  <a:srgbClr val="000000"/>
                </a:solidFill>
                <a:latin typeface="Arial" panose="020B0604020202020204" pitchFamily="34" charset="0"/>
              </a:rPr>
              <a:t>Kauê</a:t>
            </a:r>
            <a:r>
              <a:rPr lang="pt-BR" b="1" dirty="0">
                <a:solidFill>
                  <a:srgbClr val="000000"/>
                </a:solidFill>
                <a:latin typeface="Arial" panose="020B0604020202020204" pitchFamily="34" charset="0"/>
              </a:rPr>
              <a:t> Vieira Cerqueira </a:t>
            </a:r>
            <a:endParaRPr lang="pt-B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pt-BR" b="1" dirty="0">
                <a:solidFill>
                  <a:srgbClr val="000000"/>
                </a:solidFill>
                <a:latin typeface="Arial" panose="020B0604020202020204" pitchFamily="34" charset="0"/>
              </a:rPr>
              <a:t>Guilherme Costa </a:t>
            </a:r>
            <a:endParaRPr lang="pt-B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pt-BR" b="1" dirty="0">
                <a:solidFill>
                  <a:srgbClr val="000000"/>
                </a:solidFill>
                <a:latin typeface="Arial" panose="020B0604020202020204" pitchFamily="34" charset="0"/>
              </a:rPr>
              <a:t>Lucas </a:t>
            </a:r>
            <a:r>
              <a:rPr lang="pt-BR" b="1" dirty="0" err="1">
                <a:solidFill>
                  <a:srgbClr val="000000"/>
                </a:solidFill>
                <a:latin typeface="Arial" panose="020B0604020202020204" pitchFamily="34" charset="0"/>
              </a:rPr>
              <a:t>Coussirat</a:t>
            </a:r>
            <a:r>
              <a:rPr lang="pt-BR" b="1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endParaRPr lang="pt-B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pt-BR" b="1" dirty="0" err="1">
                <a:solidFill>
                  <a:srgbClr val="000000"/>
                </a:solidFill>
                <a:latin typeface="Arial" panose="020B0604020202020204" pitchFamily="34" charset="0"/>
              </a:rPr>
              <a:t>Ysadora</a:t>
            </a:r>
            <a:r>
              <a:rPr lang="pt-BR" b="1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pt-BR" b="1" dirty="0" err="1">
                <a:solidFill>
                  <a:srgbClr val="000000"/>
                </a:solidFill>
                <a:latin typeface="Arial" panose="020B0604020202020204" pitchFamily="34" charset="0"/>
              </a:rPr>
              <a:t>Chacon</a:t>
            </a:r>
            <a:r>
              <a:rPr lang="pt-BR" b="1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69490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24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321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334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14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2110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12</Words>
  <Application>Microsoft Office PowerPoint</Application>
  <PresentationFormat>Widescreen</PresentationFormat>
  <Paragraphs>9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AMS-02</dc:creator>
  <cp:lastModifiedBy>AMS-02</cp:lastModifiedBy>
  <cp:revision>3</cp:revision>
  <dcterms:created xsi:type="dcterms:W3CDTF">2025-06-12T17:21:12Z</dcterms:created>
  <dcterms:modified xsi:type="dcterms:W3CDTF">2025-06-12T18:44:34Z</dcterms:modified>
</cp:coreProperties>
</file>

<file path=docProps/thumbnail.jpeg>
</file>